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2F372-C124-4A55-9106-6312E232ECC0}" type="datetimeFigureOut">
              <a:rPr lang="ko-KR" altLang="en-US" smtClean="0"/>
              <a:t>2016-03-02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8C6-46BC-49E2-AD85-877FA868B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22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2F372-C124-4A55-9106-6312E232ECC0}" type="datetimeFigureOut">
              <a:rPr lang="ko-KR" altLang="en-US" smtClean="0"/>
              <a:t>2016-03-02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908C6-46BC-49E2-AD85-877FA868BC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09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기초 개념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614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141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734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수학을 위한 </a:t>
            </a:r>
            <a:r>
              <a:rPr lang="en-US" altLang="ko-KR" smtClean="0"/>
              <a:t>D3DX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840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수학을 위한 </a:t>
            </a:r>
            <a:r>
              <a:rPr lang="en-US" altLang="ko-KR" smtClean="0"/>
              <a:t>D3DX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699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수학을 위한 </a:t>
            </a:r>
            <a:r>
              <a:rPr lang="en-US" altLang="ko-KR" smtClean="0"/>
              <a:t>D3DX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988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수학을 위한 </a:t>
            </a:r>
            <a:r>
              <a:rPr lang="en-US" altLang="ko-KR" smtClean="0"/>
              <a:t>D3DX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346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수학을 위한 </a:t>
            </a:r>
            <a:r>
              <a:rPr lang="en-US" altLang="ko-KR" smtClean="0"/>
              <a:t>D3DX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363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수학을 위한 </a:t>
            </a:r>
            <a:r>
              <a:rPr lang="en-US" altLang="ko-KR" smtClean="0"/>
              <a:t>D3DX </a:t>
            </a:r>
            <a:r>
              <a:rPr lang="ko-KR" altLang="en-US" smtClean="0"/>
              <a:t>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375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830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XNA </a:t>
            </a:r>
            <a:r>
              <a:rPr lang="ko-KR" altLang="en-US" smtClean="0"/>
              <a:t>수학 라이브러리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65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렌더링</a:t>
            </a:r>
            <a:r>
              <a:rPr lang="en-US" altLang="ko-KR" smtClean="0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167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정점의 법선 벡터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661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687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17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30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14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기하학적 모델링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6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73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</a:t>
            </a:r>
            <a:r>
              <a:rPr lang="ko-KR" altLang="en-US" smtClean="0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17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</a:t>
            </a:r>
            <a:r>
              <a:rPr lang="ko-KR" altLang="en-US" smtClean="0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24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</a:t>
            </a:r>
            <a:r>
              <a:rPr lang="ko-KR" altLang="en-US" smtClean="0"/>
              <a:t>차원에서의 기하학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17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모델의 표현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86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모델과 객체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1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 구조</a:t>
            </a:r>
            <a:r>
              <a:rPr lang="en-US" altLang="ko-KR" smtClean="0"/>
              <a:t>(Computer Architecture)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38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메쉬와 텍스쳐 매핑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58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월드의 단위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4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실수 표현 문제</a:t>
            </a:r>
            <a:r>
              <a:rPr lang="en-US" altLang="ko-KR" smtClean="0"/>
              <a:t>(Floating Point Precision Problem)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90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13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29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다각형 와인딩 순서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77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렌더링</a:t>
            </a:r>
            <a:r>
              <a:rPr lang="en-US" altLang="ko-KR" smtClean="0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09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렌더링</a:t>
            </a:r>
            <a:r>
              <a:rPr lang="en-US" altLang="ko-KR" smtClean="0"/>
              <a:t>(Rendering)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9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렌더링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61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2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004DE6"/>
                </a:solidFill>
              </a:rPr>
              <a:t>프로그래밍</a:t>
            </a:r>
            <a:r>
              <a:rPr lang="en-US" altLang="ko-KR" smtClean="0">
                <a:solidFill>
                  <a:srgbClr val="004DE6"/>
                </a:solidFill>
              </a:rPr>
              <a:t>(Programming)</a:t>
            </a:r>
            <a:endParaRPr lang="en-US" altLang="ko-KR" dirty="0" smtClean="0">
              <a:solidFill>
                <a:srgbClr val="004DE6"/>
              </a:solidFill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54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25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평행이동</a:t>
            </a:r>
            <a:r>
              <a:rPr lang="en-US" altLang="ko-KR" smtClean="0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54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평행이동</a:t>
            </a:r>
            <a:r>
              <a:rPr lang="en-US" altLang="ko-KR" smtClean="0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13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smtClean="0"/>
              <a:t>: </a:t>
            </a:r>
            <a:r>
              <a:rPr lang="ko-KR" altLang="en-US" smtClean="0"/>
              <a:t>평행이동</a:t>
            </a:r>
            <a:r>
              <a:rPr lang="en-US" altLang="ko-KR" smtClean="0"/>
              <a:t>(Translation)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2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</a:t>
            </a:r>
            <a:r>
              <a:rPr lang="en-US" smtClean="0"/>
              <a:t>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62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95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6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</a:t>
            </a:r>
            <a:r>
              <a:rPr lang="en-US" altLang="ko-KR" smtClean="0"/>
              <a:t>: </a:t>
            </a:r>
            <a:r>
              <a:rPr lang="ko-KR" altLang="en-US" smtClean="0"/>
              <a:t>회전</a:t>
            </a:r>
            <a:r>
              <a:rPr lang="en-US" altLang="ko-KR" smtClean="0"/>
              <a:t>(Rotation)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75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72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12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프로그램</a:t>
            </a:r>
            <a:r>
              <a:rPr lang="en-US" altLang="ko-KR" smtClean="0"/>
              <a:t>(Game Program)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47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</a:t>
            </a:r>
            <a:r>
              <a:rPr lang="en-US" altLang="ko-KR" smtClean="0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48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</a:t>
            </a:r>
            <a:r>
              <a:rPr lang="en-US" altLang="ko-KR" smtClean="0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51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</a:t>
            </a:r>
            <a:r>
              <a:rPr lang="en-US" altLang="ko-KR" smtClean="0"/>
              <a:t>(Viewing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4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1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166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2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</a:t>
            </a:r>
            <a:r>
              <a:rPr lang="en-US" altLang="ko-KR" smtClean="0"/>
              <a:t>(Projection Transformation)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9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</a:t>
            </a:r>
            <a:r>
              <a:rPr lang="en-US" altLang="ko-KR" smtClean="0"/>
              <a:t>(Screen Space Mapping)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68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투영 변환과 화면 좌표 변환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32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어떻게 볼 수 있는가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06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프로그래밍</a:t>
            </a:r>
            <a:r>
              <a:rPr lang="en-US" altLang="ko-KR" smtClean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22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62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83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658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86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757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Quiz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85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654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376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677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70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 게임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75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599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068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948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386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41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162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1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</a:t>
            </a:r>
            <a:r>
              <a:rPr lang="en-US" smtClean="0"/>
              <a:t>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277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평면</a:t>
            </a:r>
            <a:r>
              <a:rPr lang="en-US" altLang="ko-KR" smtClean="0"/>
              <a:t>(Plane)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99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81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프로그래밍</a:t>
            </a:r>
            <a:r>
              <a:rPr lang="en-US" altLang="ko-KR" smtClean="0"/>
              <a:t>(Game Programming)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997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992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354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384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106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154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204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044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동차 좌표계</a:t>
            </a:r>
            <a:r>
              <a:rPr lang="en-US" altLang="ko-KR" smtClean="0"/>
              <a:t>(Homogeneous Coordinate)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580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525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6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DirectX 11 </a:t>
            </a:r>
            <a:r>
              <a:rPr lang="ko-KR" altLang="en-US" smtClean="0"/>
              <a:t>게임 프로그래밍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124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05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행렬</a:t>
            </a:r>
            <a:r>
              <a:rPr lang="en-US" altLang="ko-KR" smtClean="0"/>
              <a:t>(Matrix)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43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변환 행렬</a:t>
            </a:r>
            <a:r>
              <a:rPr lang="en-US" altLang="ko-KR" smtClean="0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962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변환 행렬</a:t>
            </a:r>
            <a:r>
              <a:rPr lang="en-US" altLang="ko-KR" smtClean="0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912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월드 변환 행렬</a:t>
            </a:r>
            <a:r>
              <a:rPr lang="en-US" altLang="ko-KR" smtClean="0"/>
              <a:t>(World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387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119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202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149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변환 행렬</a:t>
            </a:r>
            <a:r>
              <a:rPr lang="en-US" altLang="ko-KR" smtClean="0"/>
              <a:t>(View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353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변환 행렬</a:t>
            </a:r>
            <a:r>
              <a:rPr lang="en-US" altLang="ko-KR" smtClean="0"/>
              <a:t>(Transform Matrix)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30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게임 엔진</a:t>
            </a:r>
            <a:r>
              <a:rPr lang="en-US" altLang="ko-KR" smtClean="0"/>
              <a:t>(Game Engine)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298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000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972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597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414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원근 투영</a:t>
            </a:r>
            <a:r>
              <a:rPr lang="en-US" altLang="ko-KR" smtClean="0"/>
              <a:t>(Perspective Projection)</a:t>
            </a:r>
            <a:r>
              <a:rPr lang="ko-KR" altLang="en-US" smtClean="0"/>
              <a:t>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381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093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D3DXMatrixPerspectiveLH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341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66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902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화면 좌표 변환 행렬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00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</Words>
  <Application>Microsoft Office PowerPoint</Application>
  <PresentationFormat>화면 슬라이드 쇼(4:3)</PresentationFormat>
  <Paragraphs>113</Paragraphs>
  <Slides>113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113</vt:i4>
      </vt:variant>
    </vt:vector>
  </HeadingPairs>
  <TitlesOfParts>
    <vt:vector size="117" baseType="lpstr">
      <vt:lpstr>맑은 고딕</vt:lpstr>
      <vt:lpstr>Arial</vt:lpstr>
      <vt:lpstr>Lucida Sans Unicode</vt:lpstr>
      <vt:lpstr>Office 테마</vt:lpstr>
      <vt:lpstr>Game Programming with DirectX</vt:lpstr>
      <vt:lpstr>컴퓨터 구조(Computer Architecture)</vt:lpstr>
      <vt:lpstr>프로그래밍(Programming)</vt:lpstr>
      <vt:lpstr>게임 프로그램(Game Program)</vt:lpstr>
      <vt:lpstr>게임 프로그래밍(Game Programming)</vt:lpstr>
      <vt:lpstr>컴퓨터 게임</vt:lpstr>
      <vt:lpstr>게임 프로그래밍(Game Programming)</vt:lpstr>
      <vt:lpstr>DirectX 11 게임 프로그래밍</vt:lpstr>
      <vt:lpstr>게임 엔진(Game Engine)</vt:lpstr>
      <vt:lpstr>기초 개념</vt:lpstr>
      <vt:lpstr>렌더링(Rendering)</vt:lpstr>
      <vt:lpstr>기하학적 모델링</vt:lpstr>
      <vt:lpstr>기하학적 모델링</vt:lpstr>
      <vt:lpstr>2차원에서의 기하학</vt:lpstr>
      <vt:lpstr>3차원에서의 기하학</vt:lpstr>
      <vt:lpstr>3차원에서의 기하학</vt:lpstr>
      <vt:lpstr>3차원에서의 기하학</vt:lpstr>
      <vt:lpstr>모델의 표현</vt:lpstr>
      <vt:lpstr>모델과 객체</vt:lpstr>
      <vt:lpstr>메쉬와 텍스쳐 매핑</vt:lpstr>
      <vt:lpstr>게임 월드의 단위</vt:lpstr>
      <vt:lpstr>실수 표현 문제(Floating Point Precision Problem)</vt:lpstr>
      <vt:lpstr>다각형 와인딩 순서</vt:lpstr>
      <vt:lpstr>다각형 와인딩 순서</vt:lpstr>
      <vt:lpstr>다각형 와인딩 순서</vt:lpstr>
      <vt:lpstr>렌더링(Rendering)</vt:lpstr>
      <vt:lpstr>렌더링(Rendering)</vt:lpstr>
      <vt:lpstr>화면 좌표 렌더링</vt:lpstr>
      <vt:lpstr>변환 파이프라인</vt:lpstr>
      <vt:lpstr>변환 파이프라인</vt:lpstr>
      <vt:lpstr>변환: 평행이동(Translation)</vt:lpstr>
      <vt:lpstr>변환: 평행이동(Translation)</vt:lpstr>
      <vt:lpstr>변환: 평행이동(Translation)</vt:lpstr>
      <vt:lpstr>변환: 회전(Rotation)</vt:lpstr>
      <vt:lpstr>변환: 회전(Rotation)</vt:lpstr>
      <vt:lpstr>변환: 회전(Rotation)</vt:lpstr>
      <vt:lpstr>변환: 회전(Rotation)</vt:lpstr>
      <vt:lpstr>월드 좌표 변환</vt:lpstr>
      <vt:lpstr>월드 좌표 변환</vt:lpstr>
      <vt:lpstr>카메라 변환(Viewing Transformation)</vt:lpstr>
      <vt:lpstr>카메라 변환(Viewing Transformation)</vt:lpstr>
      <vt:lpstr>카메라 변환(Viewing Transformation)</vt:lpstr>
      <vt:lpstr>투영 변환(Projection Transformation)</vt:lpstr>
      <vt:lpstr>투영 변환(Projection Transformation)</vt:lpstr>
      <vt:lpstr>투영 변환(Projection Transformation)</vt:lpstr>
      <vt:lpstr>투영 변환(Projection Transformation)</vt:lpstr>
      <vt:lpstr>화면 좌표 변환(Screen Space Mapping)</vt:lpstr>
      <vt:lpstr>투영 변환과 화면 좌표 변환</vt:lpstr>
      <vt:lpstr>어떻게 볼 수 있는가?</vt:lpstr>
      <vt:lpstr>벡터(Vectors)</vt:lpstr>
      <vt:lpstr>벡터(Vectors)</vt:lpstr>
      <vt:lpstr>벡터(Vectors)</vt:lpstr>
      <vt:lpstr>벡터(Vectors)</vt:lpstr>
      <vt:lpstr>벡터(Vectors)</vt:lpstr>
      <vt:lpstr>Quiz</vt:lpstr>
      <vt:lpstr>벡터(Vectors)</vt:lpstr>
      <vt:lpstr>벡터(Vectors)</vt:lpstr>
      <vt:lpstr>벡터(Vectors)</vt:lpstr>
      <vt:lpstr>벡터(Vectors)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평면(Plane)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행렬(Matrix)</vt:lpstr>
      <vt:lpstr>동차 좌표계(Homogeneous Coordinate)</vt:lpstr>
      <vt:lpstr>행렬(Matrix)</vt:lpstr>
      <vt:lpstr>행렬(Matrix)</vt:lpstr>
      <vt:lpstr>행렬(Matrix)</vt:lpstr>
      <vt:lpstr>행렬(Matrix)</vt:lpstr>
      <vt:lpstr>월드 변환 행렬(World Matrix)</vt:lpstr>
      <vt:lpstr>월드 변환 행렬(World Matrix)</vt:lpstr>
      <vt:lpstr>월드 변환 행렬(World Matrix)</vt:lpstr>
      <vt:lpstr>카메라 변환 행렬(View Matrix)</vt:lpstr>
      <vt:lpstr>카메라 변환 행렬(View Matrix)</vt:lpstr>
      <vt:lpstr>카메라 변환 행렬(View Matrix)</vt:lpstr>
      <vt:lpstr>카메라 변환 행렬(View Matrix)</vt:lpstr>
      <vt:lpstr>변환 행렬(Transform Matrix)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원근 투영(Perspective Projection) 변환 행렬</vt:lpstr>
      <vt:lpstr>D3DXMatrixPerspectiveFovLH</vt:lpstr>
      <vt:lpstr>D3DXMatrixPerspectiveLH</vt:lpstr>
      <vt:lpstr>D3DXMatrixPerspectiveFovLH</vt:lpstr>
      <vt:lpstr>화면 좌표 변환 행렬</vt:lpstr>
      <vt:lpstr>화면 좌표 변환 행렬</vt:lpstr>
      <vt:lpstr>화면 좌표 변환 행렬</vt:lpstr>
      <vt:lpstr>화면 좌표 변환 행렬</vt:lpstr>
      <vt:lpstr>수학을 위한 D3DX 라이브러리</vt:lpstr>
      <vt:lpstr>수학을 위한 D3DX 라이브러리</vt:lpstr>
      <vt:lpstr>수학을 위한 D3DX 라이브러리</vt:lpstr>
      <vt:lpstr>수학을 위한 D3DX 라이브러리</vt:lpstr>
      <vt:lpstr>수학을 위한 D3DX 라이브러리</vt:lpstr>
      <vt:lpstr>수학을 위한 D3DX 라이브러리</vt:lpstr>
      <vt:lpstr>Quiz</vt:lpstr>
      <vt:lpstr>XNA 수학 라이브러리</vt:lpstr>
      <vt:lpstr>정점의 법선 벡터</vt:lpstr>
      <vt:lpstr>Quiz</vt:lpstr>
      <vt:lpstr>Quiz</vt:lpstr>
      <vt:lpstr>Quiz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shalomlach@hotmail.com</dc:creator>
  <cp:lastModifiedBy>shalomlach@hotmail.com</cp:lastModifiedBy>
  <cp:revision>1</cp:revision>
  <dcterms:created xsi:type="dcterms:W3CDTF">2016-03-02T09:37:45Z</dcterms:created>
  <dcterms:modified xsi:type="dcterms:W3CDTF">2016-03-02T09:37:45Z</dcterms:modified>
</cp:coreProperties>
</file>